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0" r:id="rId3"/>
    <p:sldId id="256" r:id="rId4"/>
    <p:sldId id="286" r:id="rId5"/>
    <p:sldId id="257" r:id="rId6"/>
    <p:sldId id="259" r:id="rId7"/>
    <p:sldId id="264" r:id="rId8"/>
    <p:sldId id="265" r:id="rId9"/>
    <p:sldId id="291" r:id="rId10"/>
    <p:sldId id="292" r:id="rId11"/>
    <p:sldId id="283" r:id="rId12"/>
    <p:sldId id="284" r:id="rId13"/>
    <p:sldId id="267" r:id="rId14"/>
    <p:sldId id="279" r:id="rId15"/>
    <p:sldId id="293" r:id="rId16"/>
    <p:sldId id="270" r:id="rId17"/>
    <p:sldId id="295" r:id="rId18"/>
    <p:sldId id="294" r:id="rId19"/>
    <p:sldId id="271" r:id="rId20"/>
    <p:sldId id="281" r:id="rId21"/>
    <p:sldId id="273" r:id="rId22"/>
    <p:sldId id="272" r:id="rId23"/>
    <p:sldId id="299" r:id="rId24"/>
    <p:sldId id="274" r:id="rId25"/>
    <p:sldId id="275" r:id="rId26"/>
    <p:sldId id="298" r:id="rId27"/>
    <p:sldId id="296" r:id="rId28"/>
    <p:sldId id="297" r:id="rId29"/>
    <p:sldId id="27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7" autoAdjust="0"/>
    <p:restoredTop sz="94660"/>
  </p:normalViewPr>
  <p:slideViewPr>
    <p:cSldViewPr>
      <p:cViewPr varScale="1">
        <p:scale>
          <a:sx n="79" d="100"/>
          <a:sy n="79" d="100"/>
        </p:scale>
        <p:origin x="-90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51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1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32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13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23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42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71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49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810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871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81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89334-731D-4281-A248-1D23788DF47C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1325-4B29-4DAF-AE36-436D33689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0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43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8001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8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Мордовский национальный костюм</a:t>
            </a:r>
            <a:endParaRPr lang="ru-RU" dirty="0"/>
          </a:p>
        </p:txBody>
      </p:sp>
      <p:pic>
        <p:nvPicPr>
          <p:cNvPr id="8194" name="Picture 2" descr="F:\DCIM\101CANON\IMG_28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600200"/>
            <a:ext cx="6401684" cy="49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6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 smtClean="0"/>
              <a:t>Национальный костюм</a:t>
            </a:r>
            <a:endParaRPr lang="ru-RU" dirty="0"/>
          </a:p>
        </p:txBody>
      </p:sp>
      <p:pic>
        <p:nvPicPr>
          <p:cNvPr id="9218" name="Picture 2" descr="F:\DCIM\101CANON\IMG_29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5972"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DCIM\101CANON\IMG_29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4640">
            <a:off x="4644008" y="184482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Мордовская национальная вышивка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DCIM\101CANON\IMG_28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40188" cy="418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DCIM\101CANON\IMG_28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84784"/>
            <a:ext cx="4041775" cy="41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285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Русская вышивка</a:t>
            </a:r>
            <a:endParaRPr lang="ru-RU" dirty="0"/>
          </a:p>
        </p:txBody>
      </p:sp>
      <p:pic>
        <p:nvPicPr>
          <p:cNvPr id="1026" name="Picture 2" descr="F:\DCIM\101CANON\IMG_28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1CANON\IMG_28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4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Книжный уголок</a:t>
            </a:r>
            <a:endParaRPr lang="ru-RU" dirty="0"/>
          </a:p>
        </p:txBody>
      </p:sp>
      <p:pic>
        <p:nvPicPr>
          <p:cNvPr id="9219" name="Picture 3" descr="F:\DCIM\101CANON\IMG_28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2776"/>
            <a:ext cx="403860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DCIM\101CANON\IMG_28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96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2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Предметы народного и декоративно-прикладного творчества</a:t>
            </a:r>
            <a:endParaRPr lang="ru-RU" dirty="0"/>
          </a:p>
        </p:txBody>
      </p:sp>
      <p:pic>
        <p:nvPicPr>
          <p:cNvPr id="2050" name="Picture 2" descr="F:\DCIM\101CANON\IMG_2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844824"/>
            <a:ext cx="6034617" cy="42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1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Предметы народного и декоративно-прикладного творчества</a:t>
            </a:r>
            <a:endParaRPr lang="ru-RU" sz="3200" dirty="0"/>
          </a:p>
        </p:txBody>
      </p:sp>
      <p:pic>
        <p:nvPicPr>
          <p:cNvPr id="1026" name="Picture 2" descr="F:\DCIM\101CANON\IMG_29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0051">
            <a:off x="466071" y="1500831"/>
            <a:ext cx="4038600" cy="435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1CANON\IMG_29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9234">
            <a:off x="4793860" y="1514996"/>
            <a:ext cx="4038600" cy="38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0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Оформление раздевальной комнаты</a:t>
            </a:r>
            <a:endParaRPr lang="ru-RU" dirty="0"/>
          </a:p>
        </p:txBody>
      </p:sp>
      <p:pic>
        <p:nvPicPr>
          <p:cNvPr id="10242" name="Picture 2" descr="F:\DCIM\101CANON\IMG_28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4038600" cy="396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DCIM\101CANON\IMG_28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41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33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Оформление раздевальной комнаты</a:t>
            </a:r>
            <a:endParaRPr lang="ru-RU" dirty="0"/>
          </a:p>
        </p:txBody>
      </p:sp>
      <p:pic>
        <p:nvPicPr>
          <p:cNvPr id="5122" name="Picture 2" descr="F:\DCIM\101CANON\IMG_29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002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2290" name="Picture 2" descr="F:\DCIM\101CANON\IMG_27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4038600" cy="48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DCIM\101CANON\IMG_28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28800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951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203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6" name="Picture 2" descr="F:\DCIM\101CANON\IMG_28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0386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DCIM\101CANON\IMG_28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74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200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DCIM\101CANON\IMG_29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8194"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DCIM\101CANON\IMG_29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422">
            <a:off x="4648200" y="1844824"/>
            <a:ext cx="4038600" cy="353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46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Помощь родителей</a:t>
            </a:r>
            <a:endParaRPr lang="ru-RU" dirty="0"/>
          </a:p>
        </p:txBody>
      </p:sp>
      <p:pic>
        <p:nvPicPr>
          <p:cNvPr id="1026" name="Picture 2" descr="F:\DCIM\101CANON\IMG_28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403860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1CANON\IMG_28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88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1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Помощь родителей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DCIM\101CANON\IMG_28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40188" cy="418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CIM\101CANON\IMG_286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84784"/>
            <a:ext cx="4041775" cy="41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9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 descr="F:\DCIM\101CANON\IMG_29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412776"/>
            <a:ext cx="6257668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5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Игровая деятельность детей</a:t>
            </a:r>
            <a:endParaRPr lang="ru-RU" dirty="0"/>
          </a:p>
        </p:txBody>
      </p:sp>
      <p:pic>
        <p:nvPicPr>
          <p:cNvPr id="3074" name="Picture 2" descr="F:\DCIM\101CANON\IMG_29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051" y="2312405"/>
            <a:ext cx="4393433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1CANON\IMG_29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96752"/>
            <a:ext cx="4038600" cy="418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90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Игровая деятельность детей</a:t>
            </a:r>
            <a:endParaRPr lang="ru-RU" dirty="0"/>
          </a:p>
        </p:txBody>
      </p:sp>
      <p:pic>
        <p:nvPicPr>
          <p:cNvPr id="4098" name="Picture 2" descr="F:\DCIM\101CANON\IMG_29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0386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DCIM\101CANON\IMG_29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038600" cy="38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62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47248" cy="597666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0070C0"/>
                </a:solidFill>
              </a:rPr>
              <a:t>«Родина для человека – самое дорогое и священное,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без чего человек перестаёт быть личностью»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                                                                          В.А. Сухомлинский.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«Дело каждого в отдельности и всех вместе –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приумножить добро, хранить традиции,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знать и ценить историю свою, родную и всего человечества».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                                                                               Д. С. Лихачев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«Чувство любви к Родине нужно заботливо выращивать,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прививая духовную оседлость,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так как без корней в родной местности,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стороне человек похож на иссушенное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растение перекати-поле».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                                                                     Академик Д. С. Лихачев.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2197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3081"/>
            <a:ext cx="7774632" cy="185379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/>
              <a:t>Муниципальное</a:t>
            </a:r>
            <a:r>
              <a:rPr lang="en-US" sz="2400" dirty="0" smtClean="0"/>
              <a:t> </a:t>
            </a:r>
            <a:r>
              <a:rPr lang="ru-RU" sz="2400" dirty="0"/>
              <a:t>б</a:t>
            </a:r>
            <a:r>
              <a:rPr lang="ru-RU" sz="2400" dirty="0" smtClean="0"/>
              <a:t>юджетное дошкольное образовательное учреждение – детский сад комбинированного вида «Теремок»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564904"/>
            <a:ext cx="6400800" cy="3120752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Групповой краеведческий мини-музей 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33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DCIM\101CANON\IMG_2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7" y="404813"/>
            <a:ext cx="7628466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3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280831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ЦЕЛЬ МУЗЕЯ </a:t>
            </a:r>
            <a:r>
              <a:rPr lang="ru-RU" dirty="0" smtClean="0"/>
              <a:t>: осуществление комплексного подхода к воспитанию в духе патриотизма, приобщение дошкольников к истории и культуре, традициям, местным достопримечательностям, воспитание любви и привязанности к родному краю.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7101408"/>
            <a:ext cx="6400800" cy="216023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784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Задачи: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-Создать условия для восприятия сведений об историческом прошлом и  </a:t>
            </a:r>
            <a:br>
              <a:rPr lang="ru-RU" sz="2000" dirty="0" smtClean="0"/>
            </a:br>
            <a:r>
              <a:rPr lang="ru-RU" sz="2000" dirty="0" smtClean="0"/>
              <a:t>культурном облике родного края;</a:t>
            </a:r>
            <a:br>
              <a:rPr lang="ru-RU" sz="2000" dirty="0" smtClean="0"/>
            </a:br>
            <a:r>
              <a:rPr lang="ru-RU" sz="2000" dirty="0" smtClean="0"/>
              <a:t>-Осуществлять ознакомление дошкольников с историческим, культурным, </a:t>
            </a:r>
            <a:br>
              <a:rPr lang="ru-RU" sz="2000" dirty="0" smtClean="0"/>
            </a:br>
            <a:r>
              <a:rPr lang="ru-RU" sz="2000" dirty="0" smtClean="0"/>
              <a:t>географическим, природно-экологическим своеобразием родного региона;</a:t>
            </a:r>
            <a:br>
              <a:rPr lang="ru-RU" sz="2000" dirty="0" smtClean="0"/>
            </a:br>
            <a:r>
              <a:rPr lang="ru-RU" sz="2000" dirty="0" smtClean="0"/>
              <a:t>-Развивать бережное отношение к городу, его достопримечательностям, </a:t>
            </a:r>
            <a:br>
              <a:rPr lang="ru-RU" sz="2000" dirty="0" smtClean="0"/>
            </a:br>
            <a:r>
              <a:rPr lang="ru-RU" sz="2000" dirty="0" smtClean="0"/>
              <a:t>культурным ценностям, природе;</a:t>
            </a:r>
            <a:br>
              <a:rPr lang="ru-RU" sz="2000" dirty="0" smtClean="0"/>
            </a:br>
            <a:r>
              <a:rPr lang="ru-RU" sz="2000" dirty="0" smtClean="0"/>
              <a:t>-Развивать связную речь детей; обогащать и активизировать словарь детей, учить </a:t>
            </a:r>
            <a:br>
              <a:rPr lang="ru-RU" sz="2000" dirty="0" smtClean="0"/>
            </a:br>
            <a:r>
              <a:rPr lang="ru-RU" sz="2000" dirty="0" smtClean="0"/>
              <a:t>свободно мыслить, фантазировать;</a:t>
            </a:r>
            <a:br>
              <a:rPr lang="ru-RU" sz="2000" dirty="0" smtClean="0"/>
            </a:br>
            <a:r>
              <a:rPr lang="ru-RU" sz="2000" dirty="0" smtClean="0"/>
              <a:t>-Воспитывать чувство гордости за своих земляков, эмоционально-ценностное </a:t>
            </a:r>
            <a:br>
              <a:rPr lang="ru-RU" sz="2000" dirty="0" smtClean="0"/>
            </a:br>
            <a:r>
              <a:rPr lang="ru-RU" sz="2000" dirty="0" smtClean="0"/>
              <a:t>отношение к краю.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6459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Экспозиция части избы</a:t>
            </a:r>
            <a:endParaRPr lang="ru-RU" sz="2800" dirty="0"/>
          </a:p>
        </p:txBody>
      </p:sp>
      <p:pic>
        <p:nvPicPr>
          <p:cNvPr id="2051" name="Picture 3" descr="F:\DCIM\101CANON\IMG_28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204864"/>
            <a:ext cx="4038600" cy="4104456"/>
          </a:xfrm>
        </p:spPr>
      </p:pic>
      <p:pic>
        <p:nvPicPr>
          <p:cNvPr id="12290" name="Picture 2" descr="F:\DCIM\101CANON\IMG_28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4"/>
            <a:ext cx="4038600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29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01CANON\IMG_282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3888432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1CANON\IMG_28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499048" cy="47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9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96448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2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</TotalTime>
  <Words>91</Words>
  <Application>Microsoft Office PowerPoint</Application>
  <PresentationFormat>Экран (4:3)</PresentationFormat>
  <Paragraphs>19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Муниципальное бюджетное дошкольное образовательное учреждение – детский сад комбинированного вида «Теремок»</vt:lpstr>
      <vt:lpstr>Презентация PowerPoint</vt:lpstr>
      <vt:lpstr>ЦЕЛЬ МУЗЕЯ : осуществление комплексного подхода к воспитанию в духе патриотизма, приобщение дошкольников к истории и культуре, традициям, местным достопримечательностям, воспитание любви и привязанности к родному краю.</vt:lpstr>
      <vt:lpstr>Задачи:  -Создать условия для восприятия сведений об историческом прошлом и   культурном облике родного края; -Осуществлять ознакомление дошкольников с историческим, культурным,  географическим, природно-экологическим своеобразием родного региона; -Развивать бережное отношение к городу, его достопримечательностям,  культурным ценностям, природе; -Развивать связную речь детей; обогащать и активизировать словарь детей, учить  свободно мыслить, фантазировать; -Воспитывать чувство гордости за своих земляков, эмоционально-ценностное  отношение к краю.</vt:lpstr>
      <vt:lpstr>Экспозиция части избы</vt:lpstr>
      <vt:lpstr>Презентация PowerPoint</vt:lpstr>
      <vt:lpstr>Презентация PowerPoint</vt:lpstr>
      <vt:lpstr>Презентация PowerPoint</vt:lpstr>
      <vt:lpstr>Мордовский национальный костюм</vt:lpstr>
      <vt:lpstr>Национальный костюм</vt:lpstr>
      <vt:lpstr>Мордовская национальная вышивка</vt:lpstr>
      <vt:lpstr>Русская вышивка</vt:lpstr>
      <vt:lpstr>Презентация PowerPoint</vt:lpstr>
      <vt:lpstr>Книжный уголок</vt:lpstr>
      <vt:lpstr>Предметы народного и декоративно-прикладного творчества</vt:lpstr>
      <vt:lpstr>Предметы народного и декоративно-прикладного творчества</vt:lpstr>
      <vt:lpstr>Оформление раздевальной комнаты</vt:lpstr>
      <vt:lpstr>Оформление раздевальной комнаты</vt:lpstr>
      <vt:lpstr>Презентация PowerPoint</vt:lpstr>
      <vt:lpstr>Презентация PowerPoint</vt:lpstr>
      <vt:lpstr>Презентация PowerPoint</vt:lpstr>
      <vt:lpstr>Помощь родителей</vt:lpstr>
      <vt:lpstr>Помощь родителей</vt:lpstr>
      <vt:lpstr>Презентация PowerPoint</vt:lpstr>
      <vt:lpstr>Игровая деятельность детей</vt:lpstr>
      <vt:lpstr>Игровая деятельность детей</vt:lpstr>
      <vt:lpstr>   «Родина для человека – самое дорогое и священное,  без чего человек перестаёт быть личностью»                                                                           В.А. Сухомлинский.  «Дело каждого в отдельности и всех вместе – приумножить добро, хранить традиции,  знать и ценить историю свою, родную и всего человечества».                                                                                Д. С. Лихачев «Чувство любви к Родине нужно заботливо выращивать,  прививая духовную оседлость,  так как без корней в родной местности,  стороне человек похож на иссушенное  растение перекати-поле».                                                                      Академик Д. С. Лихачев. 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– детский сад комбинированного вида «Теремок»</dc:title>
  <dc:creator>Admin</dc:creator>
  <cp:lastModifiedBy>Admin</cp:lastModifiedBy>
  <cp:revision>31</cp:revision>
  <dcterms:created xsi:type="dcterms:W3CDTF">2014-03-02T12:57:44Z</dcterms:created>
  <dcterms:modified xsi:type="dcterms:W3CDTF">2014-03-25T17:02:32Z</dcterms:modified>
</cp:coreProperties>
</file>